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58" r:id="rId18"/>
    <p:sldId id="257" r:id="rId19"/>
    <p:sldId id="259" r:id="rId20"/>
    <p:sldId id="260" r:id="rId21"/>
    <p:sldId id="261" r:id="rId22"/>
    <p:sldId id="262" r:id="rId23"/>
    <p:sldId id="263" r:id="rId24"/>
    <p:sldId id="26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77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07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48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04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630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0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00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11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42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5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0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99FE9-3F26-44F0-A16C-C0FCD8058E5F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D9C91-9600-4ACA-80D2-91418A3D1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55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Bauhaus 93" panose="04030905020B02020C02" pitchFamily="82" charset="0"/>
              </a:rPr>
              <a:t>DISCUSSION </a:t>
            </a:r>
            <a:r>
              <a:rPr lang="en-US" dirty="0" smtClean="0">
                <a:latin typeface="Bauhaus 93" panose="04030905020B02020C02" pitchFamily="82" charset="0"/>
              </a:rPr>
              <a:t>HOUR</a:t>
            </a:r>
            <a:br>
              <a:rPr lang="en-US" dirty="0" smtClean="0">
                <a:latin typeface="Bauhaus 93" panose="04030905020B02020C02" pitchFamily="82" charset="0"/>
              </a:rPr>
            </a:br>
            <a:r>
              <a:rPr lang="en-US" sz="4400" dirty="0" smtClean="0">
                <a:latin typeface="Bauhaus 93" panose="04030905020B02020C02" pitchFamily="82" charset="0"/>
              </a:rPr>
              <a:t>Relational Algebra </a:t>
            </a:r>
            <a:endParaRPr lang="en-US" sz="4400" dirty="0">
              <a:latin typeface="Bauhaus 93" panose="04030905020B02020C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65848" y="4165918"/>
            <a:ext cx="400812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Ms.Vidhya</a:t>
            </a:r>
            <a:r>
              <a:rPr lang="en-US" dirty="0" smtClean="0"/>
              <a:t> S</a:t>
            </a:r>
          </a:p>
          <a:p>
            <a:r>
              <a:rPr lang="en-US" dirty="0" smtClean="0"/>
              <a:t>Assistant Professor(</a:t>
            </a:r>
            <a:r>
              <a:rPr lang="en-US" dirty="0" err="1" smtClean="0"/>
              <a:t>Sr.Gr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Computer Science and Engineering Department</a:t>
            </a:r>
          </a:p>
          <a:p>
            <a:r>
              <a:rPr lang="en-US" dirty="0" smtClean="0"/>
              <a:t>ASE-Coimbatore</a:t>
            </a:r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77368" y="4165918"/>
            <a:ext cx="400812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Dr.Sikha O K</a:t>
            </a:r>
          </a:p>
          <a:p>
            <a:r>
              <a:rPr lang="en-US" smtClean="0"/>
              <a:t>Assistant Professor(Sr.Gr)</a:t>
            </a:r>
          </a:p>
          <a:p>
            <a:r>
              <a:rPr lang="en-US" smtClean="0"/>
              <a:t>Computer Science and Engineering Department</a:t>
            </a:r>
          </a:p>
          <a:p>
            <a:r>
              <a:rPr lang="en-US" smtClean="0"/>
              <a:t>ASE-Coimbatore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5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" y="1027906"/>
            <a:ext cx="10515600" cy="5755821"/>
          </a:xfr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73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96" y="530352"/>
            <a:ext cx="10506456" cy="5646611"/>
          </a:xfrm>
        </p:spPr>
      </p:pic>
    </p:spTree>
    <p:extLst>
      <p:ext uri="{BB962C8B-B14F-4D97-AF65-F5344CB8AC3E}">
        <p14:creationId xmlns:p14="http://schemas.microsoft.com/office/powerpoint/2010/main" val="48193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66928"/>
            <a:ext cx="10765536" cy="5610035"/>
          </a:xfrm>
        </p:spPr>
      </p:pic>
    </p:spTree>
    <p:extLst>
      <p:ext uri="{BB962C8B-B14F-4D97-AF65-F5344CB8AC3E}">
        <p14:creationId xmlns:p14="http://schemas.microsoft.com/office/powerpoint/2010/main" val="318964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58368"/>
            <a:ext cx="10646664" cy="6089904"/>
          </a:xfrm>
        </p:spPr>
      </p:pic>
    </p:spTree>
    <p:extLst>
      <p:ext uri="{BB962C8B-B14F-4D97-AF65-F5344CB8AC3E}">
        <p14:creationId xmlns:p14="http://schemas.microsoft.com/office/powerpoint/2010/main" val="107418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6"/>
            <a:ext cx="10515600" cy="5797350"/>
          </a:xfrm>
        </p:spPr>
      </p:pic>
    </p:spTree>
    <p:extLst>
      <p:ext uri="{BB962C8B-B14F-4D97-AF65-F5344CB8AC3E}">
        <p14:creationId xmlns:p14="http://schemas.microsoft.com/office/powerpoint/2010/main" val="371617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52" y="704088"/>
            <a:ext cx="11393424" cy="5472875"/>
          </a:xfrm>
        </p:spPr>
      </p:pic>
    </p:spTree>
    <p:extLst>
      <p:ext uri="{BB962C8B-B14F-4D97-AF65-F5344CB8AC3E}">
        <p14:creationId xmlns:p14="http://schemas.microsoft.com/office/powerpoint/2010/main" val="102070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1168"/>
            <a:ext cx="11274551" cy="5975795"/>
          </a:xfrm>
        </p:spPr>
      </p:pic>
    </p:spTree>
    <p:extLst>
      <p:ext uri="{BB962C8B-B14F-4D97-AF65-F5344CB8AC3E}">
        <p14:creationId xmlns:p14="http://schemas.microsoft.com/office/powerpoint/2010/main" val="190265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4904" y="1001562"/>
            <a:ext cx="11433048" cy="2826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Consider the Publisher Database Schema                                                      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Author(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author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first name; last name)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Author_pub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authorid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; pub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author position)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Book(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bookid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book title; month; year; editor)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Publisher(</a:t>
            </a:r>
            <a:r>
              <a:rPr lang="en-US" sz="2000" b="1" dirty="0" err="1">
                <a:ea typeface="Calibri" panose="020F0502020204030204" pitchFamily="34" charset="0"/>
                <a:cs typeface="Times New Roman" panose="02020603050405020304" pitchFamily="18" charset="0"/>
              </a:rPr>
              <a:t>pubid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title; book id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98463"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1. Write relational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algebra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query to display the title of books from Book table?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247" y="4233672"/>
            <a:ext cx="3344609" cy="8455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5435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4904" y="1001562"/>
            <a:ext cx="11433048" cy="3180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Consider the Publisher Database Schema                                                      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Author(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author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first name; last name)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Author_pub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authorid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; pub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author position)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Book(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bookid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book title; month; year; editor)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Publisher(</a:t>
            </a:r>
            <a:r>
              <a:rPr lang="en-US" sz="2000" b="1" dirty="0" err="1">
                <a:ea typeface="Calibri" panose="020F0502020204030204" pitchFamily="34" charset="0"/>
                <a:cs typeface="Times New Roman" panose="02020603050405020304" pitchFamily="18" charset="0"/>
              </a:rPr>
              <a:t>pubid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title; book id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98463"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2. Write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 relational algebra expression that returns the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book id and title 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of books which are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published</a:t>
            </a:r>
          </a:p>
          <a:p>
            <a:pPr marL="398463"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7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4904" y="1001562"/>
            <a:ext cx="11433048" cy="2826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Consider the Publisher Database Schema                                                      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Author(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author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first name; last name)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Author_pub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authorid</a:t>
            </a:r>
            <a:r>
              <a:rPr lang="en-US" sz="2000" b="1" u="sng" dirty="0">
                <a:ea typeface="Calibri" panose="020F0502020204030204" pitchFamily="34" charset="0"/>
                <a:cs typeface="Times New Roman" panose="02020603050405020304" pitchFamily="18" charset="0"/>
              </a:rPr>
              <a:t>; pub 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author position)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Book(</a:t>
            </a:r>
            <a:r>
              <a:rPr lang="en-US" sz="2000" b="1" u="sng" dirty="0" err="1">
                <a:ea typeface="Calibri" panose="020F0502020204030204" pitchFamily="34" charset="0"/>
                <a:cs typeface="Times New Roman" panose="02020603050405020304" pitchFamily="18" charset="0"/>
              </a:rPr>
              <a:t>bookid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book title; month; year; editor)</a:t>
            </a:r>
            <a:endParaRPr lang="en-US" sz="20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Publisher(</a:t>
            </a:r>
            <a:r>
              <a:rPr lang="en-US" sz="2000" b="1" dirty="0" err="1">
                <a:ea typeface="Calibri" panose="020F0502020204030204" pitchFamily="34" charset="0"/>
                <a:cs typeface="Times New Roman" panose="02020603050405020304" pitchFamily="18" charset="0"/>
              </a:rPr>
              <a:t>pubid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title; book id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98463"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98463" marR="0"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3. What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question does the following relational algebra expression answer?</a:t>
            </a:r>
            <a:endParaRPr lang="en-US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8128" y="4099941"/>
            <a:ext cx="36576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587027" y="5354111"/>
            <a:ext cx="5744393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rgbClr val="FF0000"/>
                </a:solidFill>
                <a:latin typeface="Cambria Math" panose="02040503050406030204" pitchFamily="18" charset="0"/>
                <a:ea typeface="Times New Roman" panose="02020603050405020304" pitchFamily="18" charset="0"/>
                <a:cs typeface="Cambria Math" panose="02040503050406030204" pitchFamily="18" charset="0"/>
              </a:rPr>
              <a:t>Which authors authored a pub that was published in July?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/>
            </a:endParaRPr>
          </a:p>
        </p:txBody>
      </p:sp>
    </p:spTree>
    <p:extLst>
      <p:ext uri="{BB962C8B-B14F-4D97-AF65-F5344CB8AC3E}">
        <p14:creationId xmlns:p14="http://schemas.microsoft.com/office/powerpoint/2010/main" val="808432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Database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5336"/>
            <a:ext cx="9851136" cy="5500307"/>
          </a:xfrm>
        </p:spPr>
      </p:pic>
    </p:spTree>
    <p:extLst>
      <p:ext uri="{BB962C8B-B14F-4D97-AF65-F5344CB8AC3E}">
        <p14:creationId xmlns:p14="http://schemas.microsoft.com/office/powerpoint/2010/main" val="227110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072" y="627761"/>
            <a:ext cx="10515600" cy="4351338"/>
          </a:xfrm>
        </p:spPr>
        <p:txBody>
          <a:bodyPr>
            <a:normAutofit/>
          </a:bodyPr>
          <a:lstStyle/>
          <a:p>
            <a:pPr marL="119063" lvl="0" indent="0">
              <a:buNone/>
            </a:pPr>
            <a:r>
              <a:rPr lang="en-IN" sz="2000" dirty="0" smtClean="0"/>
              <a:t>Consider </a:t>
            </a:r>
            <a:r>
              <a:rPr lang="en-IN" sz="2000" dirty="0"/>
              <a:t>the following schema and write RELATIONAL ALGEBRA EXPRESSION for the following          </a:t>
            </a:r>
            <a:endParaRPr lang="en-IN" sz="2000" dirty="0" smtClean="0"/>
          </a:p>
          <a:p>
            <a:pPr marL="512763" lvl="0" indent="0">
              <a:buNone/>
            </a:pPr>
            <a:r>
              <a:rPr lang="en-US" sz="2000" b="1" dirty="0" smtClean="0"/>
              <a:t>Lives(person-</a:t>
            </a:r>
            <a:r>
              <a:rPr lang="en-US" sz="2000" b="1" dirty="0" err="1" smtClean="0"/>
              <a:t>name,street,city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Works(person-name, company-</a:t>
            </a:r>
            <a:r>
              <a:rPr lang="en-US" sz="2000" b="1" dirty="0" err="1"/>
              <a:t>name,salary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Located-in(company-</a:t>
            </a:r>
            <a:r>
              <a:rPr lang="en-US" sz="2000" b="1" dirty="0" err="1"/>
              <a:t>name,city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Manages(person-</a:t>
            </a:r>
            <a:r>
              <a:rPr lang="en-US" sz="2000" b="1" dirty="0" err="1"/>
              <a:t>name,manager</a:t>
            </a:r>
            <a:r>
              <a:rPr lang="en-US" sz="2000" b="1" dirty="0"/>
              <a:t>-name)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292352" y="3042171"/>
            <a:ext cx="8537448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Mangal"/>
              </a:rPr>
              <a:t>Find the name of all employees (i.e., persons) who work for the City Bank company (which is a specific company in the database).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179"/>
          <a:stretch/>
        </p:blipFill>
        <p:spPr>
          <a:xfrm>
            <a:off x="2017776" y="4030725"/>
            <a:ext cx="5943600" cy="9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4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072" y="627761"/>
            <a:ext cx="10515600" cy="4351338"/>
          </a:xfrm>
        </p:spPr>
        <p:txBody>
          <a:bodyPr>
            <a:normAutofit/>
          </a:bodyPr>
          <a:lstStyle/>
          <a:p>
            <a:pPr marL="119063" lvl="0" indent="0">
              <a:buNone/>
            </a:pPr>
            <a:r>
              <a:rPr lang="en-IN" sz="2000" dirty="0" smtClean="0"/>
              <a:t>2. Consider </a:t>
            </a:r>
            <a:r>
              <a:rPr lang="en-IN" sz="2000" dirty="0"/>
              <a:t>the following schema and write RELATIONAL ALGEBRA EXPRESSION for the following          </a:t>
            </a:r>
            <a:endParaRPr lang="en-IN" sz="2000" dirty="0" smtClean="0"/>
          </a:p>
          <a:p>
            <a:pPr marL="512763" lvl="0" indent="0">
              <a:buNone/>
            </a:pPr>
            <a:r>
              <a:rPr lang="en-US" sz="2000" b="1" dirty="0" smtClean="0"/>
              <a:t>Lives(person-</a:t>
            </a:r>
            <a:r>
              <a:rPr lang="en-US" sz="2000" b="1" dirty="0" err="1" smtClean="0"/>
              <a:t>name,street,city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Works(person-name, company-</a:t>
            </a:r>
            <a:r>
              <a:rPr lang="en-US" sz="2000" b="1" dirty="0" err="1"/>
              <a:t>name,salary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Located-in(company-</a:t>
            </a:r>
            <a:r>
              <a:rPr lang="en-US" sz="2000" b="1" dirty="0" err="1"/>
              <a:t>name,city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Manages(person-</a:t>
            </a:r>
            <a:r>
              <a:rPr lang="en-US" sz="2000" b="1" dirty="0" err="1"/>
              <a:t>name,manager</a:t>
            </a:r>
            <a:r>
              <a:rPr lang="en-US" sz="2000" b="1" dirty="0"/>
              <a:t>-name)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292352" y="3042171"/>
            <a:ext cx="8537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IN" dirty="0" smtClean="0"/>
              <a:t>b. Find </a:t>
            </a:r>
            <a:r>
              <a:rPr lang="en-IN" dirty="0"/>
              <a:t>the name and city of all employees who work for City Bank.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1" b="60532"/>
          <a:stretch/>
        </p:blipFill>
        <p:spPr>
          <a:xfrm>
            <a:off x="1459992" y="3742672"/>
            <a:ext cx="6915912" cy="132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072" y="627761"/>
            <a:ext cx="10515600" cy="4351338"/>
          </a:xfrm>
        </p:spPr>
        <p:txBody>
          <a:bodyPr>
            <a:normAutofit/>
          </a:bodyPr>
          <a:lstStyle/>
          <a:p>
            <a:pPr marL="119063" lvl="0" indent="0">
              <a:buNone/>
            </a:pPr>
            <a:r>
              <a:rPr lang="en-IN" sz="2000" dirty="0" smtClean="0"/>
              <a:t>2. Consider </a:t>
            </a:r>
            <a:r>
              <a:rPr lang="en-IN" sz="2000" dirty="0"/>
              <a:t>the following schema and write RELATIONAL ALGEBRA EXPRESSION for the following          </a:t>
            </a:r>
            <a:endParaRPr lang="en-IN" sz="2000" dirty="0" smtClean="0"/>
          </a:p>
          <a:p>
            <a:pPr marL="512763" lvl="0" indent="0">
              <a:buNone/>
            </a:pPr>
            <a:r>
              <a:rPr lang="en-US" sz="2000" b="1" dirty="0" smtClean="0"/>
              <a:t>Lives(person-</a:t>
            </a:r>
            <a:r>
              <a:rPr lang="en-US" sz="2000" b="1" dirty="0" err="1" smtClean="0"/>
              <a:t>name,street,city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Works(person-name, company-</a:t>
            </a:r>
            <a:r>
              <a:rPr lang="en-US" sz="2000" b="1" dirty="0" err="1"/>
              <a:t>name,salary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Located-in(company-</a:t>
            </a:r>
            <a:r>
              <a:rPr lang="en-US" sz="2000" b="1" dirty="0" err="1"/>
              <a:t>name,city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Manages(person-</a:t>
            </a:r>
            <a:r>
              <a:rPr lang="en-US" sz="2000" b="1" dirty="0" err="1"/>
              <a:t>name,manager</a:t>
            </a:r>
            <a:r>
              <a:rPr lang="en-US" sz="2000" b="1" dirty="0"/>
              <a:t>-name)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292352" y="3042171"/>
            <a:ext cx="8537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IN" dirty="0" smtClean="0"/>
              <a:t>c. Find </a:t>
            </a:r>
            <a:r>
              <a:rPr lang="en-IN" dirty="0"/>
              <a:t>the name and city of all employees who work for City Bank.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1" b="60532"/>
          <a:stretch/>
        </p:blipFill>
        <p:spPr>
          <a:xfrm>
            <a:off x="1459992" y="3742672"/>
            <a:ext cx="6915912" cy="132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02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072" y="627761"/>
            <a:ext cx="10515600" cy="4351338"/>
          </a:xfrm>
        </p:spPr>
        <p:txBody>
          <a:bodyPr>
            <a:normAutofit/>
          </a:bodyPr>
          <a:lstStyle/>
          <a:p>
            <a:pPr marL="119063" lvl="0" indent="0">
              <a:buNone/>
            </a:pPr>
            <a:r>
              <a:rPr lang="en-IN" sz="2000" dirty="0" smtClean="0"/>
              <a:t>2. Consider </a:t>
            </a:r>
            <a:r>
              <a:rPr lang="en-IN" sz="2000" dirty="0"/>
              <a:t>the following schema and write RELATIONAL ALGEBRA EXPRESSION for the following          </a:t>
            </a:r>
            <a:endParaRPr lang="en-IN" sz="2000" dirty="0" smtClean="0"/>
          </a:p>
          <a:p>
            <a:pPr marL="512763" lvl="0" indent="0">
              <a:buNone/>
            </a:pPr>
            <a:r>
              <a:rPr lang="en-US" sz="2000" b="1" dirty="0" smtClean="0"/>
              <a:t>Lives(person-</a:t>
            </a:r>
            <a:r>
              <a:rPr lang="en-US" sz="2000" b="1" dirty="0" err="1" smtClean="0"/>
              <a:t>name,street,city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Works(person-name, company-</a:t>
            </a:r>
            <a:r>
              <a:rPr lang="en-US" sz="2000" b="1" dirty="0" err="1"/>
              <a:t>name,salary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Located-in(company-</a:t>
            </a:r>
            <a:r>
              <a:rPr lang="en-US" sz="2000" b="1" dirty="0" err="1"/>
              <a:t>name,city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Manages(person-</a:t>
            </a:r>
            <a:r>
              <a:rPr lang="en-US" sz="2000" b="1" dirty="0" err="1"/>
              <a:t>name,manager</a:t>
            </a:r>
            <a:r>
              <a:rPr lang="en-US" sz="2000" b="1" dirty="0"/>
              <a:t>-name)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292352" y="3042171"/>
            <a:ext cx="85374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/>
              <a:t>d. Find </a:t>
            </a:r>
            <a:r>
              <a:rPr lang="en-IN" dirty="0"/>
              <a:t>the name, street and city of all employees who work for City Bank and earn more than Rs.10,000</a:t>
            </a:r>
            <a:r>
              <a:rPr lang="en-IN" dirty="0" smtClean="0"/>
              <a:t>.</a:t>
            </a:r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89" b="44401"/>
          <a:stretch/>
        </p:blipFill>
        <p:spPr>
          <a:xfrm>
            <a:off x="1459992" y="4224528"/>
            <a:ext cx="6915912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3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072" y="627761"/>
            <a:ext cx="10515600" cy="4351338"/>
          </a:xfrm>
        </p:spPr>
        <p:txBody>
          <a:bodyPr>
            <a:normAutofit/>
          </a:bodyPr>
          <a:lstStyle/>
          <a:p>
            <a:pPr marL="119063" lvl="0" indent="0">
              <a:buNone/>
            </a:pPr>
            <a:r>
              <a:rPr lang="en-IN" sz="2000" dirty="0" smtClean="0"/>
              <a:t>2. Consider </a:t>
            </a:r>
            <a:r>
              <a:rPr lang="en-IN" sz="2000" dirty="0"/>
              <a:t>the following schema and write RELATIONAL ALGEBRA EXPRESSION for the following          </a:t>
            </a:r>
            <a:endParaRPr lang="en-IN" sz="2000" dirty="0" smtClean="0"/>
          </a:p>
          <a:p>
            <a:pPr marL="512763" lvl="0" indent="0">
              <a:buNone/>
            </a:pPr>
            <a:r>
              <a:rPr lang="en-US" sz="2000" b="1" dirty="0" smtClean="0"/>
              <a:t>Lives(person-</a:t>
            </a:r>
            <a:r>
              <a:rPr lang="en-US" sz="2000" b="1" dirty="0" err="1" smtClean="0"/>
              <a:t>name,street,city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Works(person-name, company-</a:t>
            </a:r>
            <a:r>
              <a:rPr lang="en-US" sz="2000" b="1" dirty="0" err="1"/>
              <a:t>name,salary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Located-in(company-</a:t>
            </a:r>
            <a:r>
              <a:rPr lang="en-US" sz="2000" b="1" dirty="0" err="1"/>
              <a:t>name,city</a:t>
            </a:r>
            <a:r>
              <a:rPr lang="en-US" sz="2000" b="1" dirty="0"/>
              <a:t>)</a:t>
            </a:r>
            <a:endParaRPr lang="en-US" sz="2000" dirty="0"/>
          </a:p>
          <a:p>
            <a:pPr marL="512763" indent="0">
              <a:buNone/>
            </a:pPr>
            <a:r>
              <a:rPr lang="en-US" sz="2000" b="1" dirty="0"/>
              <a:t>Manages(person-</a:t>
            </a:r>
            <a:r>
              <a:rPr lang="en-US" sz="2000" b="1" dirty="0" err="1"/>
              <a:t>name,manager</a:t>
            </a:r>
            <a:r>
              <a:rPr lang="en-US" sz="2000" b="1" dirty="0"/>
              <a:t>-name)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292352" y="3042171"/>
            <a:ext cx="85374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IN" dirty="0" smtClean="0"/>
              <a:t>e. Find </a:t>
            </a:r>
            <a:r>
              <a:rPr lang="en-IN" dirty="0"/>
              <a:t>all employees who live in the same city as the company they work for.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" t="60977" r="-5024" b="19078"/>
          <a:stretch/>
        </p:blipFill>
        <p:spPr>
          <a:xfrm>
            <a:off x="1459992" y="4224528"/>
            <a:ext cx="6915912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Write Relational Algebra Expressions for the following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movies made after 1997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movies made by Hanson after 1997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all movies and their ratings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all actors and directors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Coen’s movies with </a:t>
            </a:r>
            <a:r>
              <a:rPr lang="en-US" sz="2000" dirty="0" err="1" smtClean="0"/>
              <a:t>McDormand</a:t>
            </a:r>
            <a:r>
              <a:rPr lang="en-US" sz="2000" dirty="0" smtClean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movies with Maguire but not </a:t>
            </a:r>
            <a:r>
              <a:rPr lang="en-US" sz="2000" dirty="0" err="1" smtClean="0"/>
              <a:t>McDormand</a:t>
            </a:r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actors who have acted in some Coen’s movie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(director, actor) pairs where the director is younger than the actor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 Find actors who have acted in all of Coen’s movies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2762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58368"/>
            <a:ext cx="10515600" cy="5505982"/>
          </a:xfr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53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3" y="704088"/>
            <a:ext cx="11859768" cy="61173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0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" y="904621"/>
            <a:ext cx="11301984" cy="5811838"/>
          </a:xfr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5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" y="859536"/>
            <a:ext cx="12054839" cy="5911787"/>
          </a:xfr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20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6" y="960120"/>
            <a:ext cx="11768328" cy="5555171"/>
          </a:xfrm>
        </p:spPr>
      </p:pic>
      <p:sp>
        <p:nvSpPr>
          <p:cNvPr id="5" name="TextBox 4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04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" y="922909"/>
            <a:ext cx="11567160" cy="5811838"/>
          </a:xfrm>
        </p:spPr>
      </p:pic>
      <p:sp>
        <p:nvSpPr>
          <p:cNvPr id="6" name="TextBox 5"/>
          <p:cNvSpPr txBox="1"/>
          <p:nvPr/>
        </p:nvSpPr>
        <p:spPr>
          <a:xfrm>
            <a:off x="713232" y="182880"/>
            <a:ext cx="3904488" cy="384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15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</TotalTime>
  <Words>516</Words>
  <Application>Microsoft Office PowerPoint</Application>
  <PresentationFormat>Widescreen</PresentationFormat>
  <Paragraphs>79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Bauhaus 93</vt:lpstr>
      <vt:lpstr>Calibri</vt:lpstr>
      <vt:lpstr>Calibri Light</vt:lpstr>
      <vt:lpstr>Cambria Math</vt:lpstr>
      <vt:lpstr>Mangal</vt:lpstr>
      <vt:lpstr>Times New Roman</vt:lpstr>
      <vt:lpstr>Office Theme</vt:lpstr>
      <vt:lpstr>DISCUSSION HOUR Relational Algebra </vt:lpstr>
      <vt:lpstr>Example Database</vt:lpstr>
      <vt:lpstr>Write Relational Algebra Expressions for the following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13</cp:revision>
  <dcterms:created xsi:type="dcterms:W3CDTF">2020-08-25T07:26:01Z</dcterms:created>
  <dcterms:modified xsi:type="dcterms:W3CDTF">2020-08-27T06:43:42Z</dcterms:modified>
</cp:coreProperties>
</file>

<file path=docProps/thumbnail.jpeg>
</file>